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3" r:id="rId3"/>
    <p:sldId id="264" r:id="rId4"/>
    <p:sldId id="265" r:id="rId5"/>
    <p:sldId id="257" r:id="rId6"/>
    <p:sldId id="273" r:id="rId7"/>
    <p:sldId id="274" r:id="rId8"/>
    <p:sldId id="275" r:id="rId9"/>
    <p:sldId id="261" r:id="rId10"/>
    <p:sldId id="276" r:id="rId11"/>
    <p:sldId id="277" r:id="rId12"/>
    <p:sldId id="272" r:id="rId13"/>
    <p:sldId id="278" r:id="rId14"/>
    <p:sldId id="279" r:id="rId15"/>
    <p:sldId id="271" r:id="rId16"/>
    <p:sldId id="280" r:id="rId17"/>
    <p:sldId id="281" r:id="rId18"/>
    <p:sldId id="282" r:id="rId19"/>
    <p:sldId id="262" r:id="rId20"/>
    <p:sldId id="269" r:id="rId21"/>
    <p:sldId id="266" r:id="rId22"/>
    <p:sldId id="267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517F00D5-1865-4434-B822-FCF75590DBE5}">
          <p14:sldIdLst>
            <p14:sldId id="256"/>
            <p14:sldId id="263"/>
          </p14:sldIdLst>
        </p14:section>
        <p14:section name="Project intro" id="{884C9B9F-148D-45F8-8882-9CF3EF4980EA}">
          <p14:sldIdLst>
            <p14:sldId id="264"/>
            <p14:sldId id="265"/>
          </p14:sldIdLst>
        </p14:section>
        <p14:section name="BB-Network theory" id="{AB0AE364-8877-48B2-ACFB-0A9F074A049E}">
          <p14:sldIdLst>
            <p14:sldId id="257"/>
            <p14:sldId id="273"/>
            <p14:sldId id="274"/>
            <p14:sldId id="275"/>
          </p14:sldIdLst>
        </p14:section>
        <p14:section name="Network analysis" id="{7C824520-30F7-492A-A1DE-99AEB69D1C57}">
          <p14:sldIdLst>
            <p14:sldId id="261"/>
            <p14:sldId id="276"/>
            <p14:sldId id="277"/>
            <p14:sldId id="272"/>
            <p14:sldId id="278"/>
            <p14:sldId id="279"/>
            <p14:sldId id="271"/>
          </p14:sldIdLst>
        </p14:section>
        <p14:section name="Phase Transistion" id="{3AA1D1D5-907A-4E21-AC57-8F7005BB6B2A}">
          <p14:sldIdLst>
            <p14:sldId id="280"/>
            <p14:sldId id="281"/>
            <p14:sldId id="282"/>
          </p14:sldIdLst>
        </p14:section>
        <p14:section name="Real data" id="{62B46EC1-F26C-4A6C-B8D8-15CC4534FBFD}">
          <p14:sldIdLst>
            <p14:sldId id="262"/>
            <p14:sldId id="269"/>
          </p14:sldIdLst>
        </p14:section>
        <p14:section name="ending" id="{E1716D35-6DDC-4EA6-884F-9ADF0EE897EE}">
          <p14:sldIdLst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069B33-2B7D-42DF-A976-635C1DC01E21}" v="24" dt="2023-06-29T10:21:42.5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86935" autoAdjust="0"/>
  </p:normalViewPr>
  <p:slideViewPr>
    <p:cSldViewPr snapToGrid="0">
      <p:cViewPr varScale="1">
        <p:scale>
          <a:sx n="48" d="100"/>
          <a:sy n="48" d="100"/>
        </p:scale>
        <p:origin x="82" y="5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e van der weijden" userId="1535c113e78294b8" providerId="LiveId" clId="{D0069B33-2B7D-42DF-A976-635C1DC01E21}"/>
    <pc:docChg chg="undo redo custSel addSld delSld modSld sldOrd addSection modSection">
      <pc:chgData name="anne van der weijden" userId="1535c113e78294b8" providerId="LiveId" clId="{D0069B33-2B7D-42DF-A976-635C1DC01E21}" dt="2023-06-29T10:21:53.109" v="212" actId="17846"/>
      <pc:docMkLst>
        <pc:docMk/>
      </pc:docMkLst>
      <pc:sldChg chg="modSp">
        <pc:chgData name="anne van der weijden" userId="1535c113e78294b8" providerId="LiveId" clId="{D0069B33-2B7D-42DF-A976-635C1DC01E21}" dt="2023-06-29T10:18:34.968" v="152"/>
        <pc:sldMkLst>
          <pc:docMk/>
          <pc:sldMk cId="3922962137" sldId="256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3922962137" sldId="256"/>
            <ac:spMk id="2" creationId="{68D702C8-3D33-1738-60BF-61367AF861A9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3922962137" sldId="256"/>
            <ac:spMk id="3" creationId="{02FCE540-9321-C80F-F32A-D0B38E7EE2E8}"/>
          </ac:spMkLst>
        </pc:spChg>
      </pc:sldChg>
      <pc:sldChg chg="modSp ord">
        <pc:chgData name="anne van der weijden" userId="1535c113e78294b8" providerId="LiveId" clId="{D0069B33-2B7D-42DF-A976-635C1DC01E21}" dt="2023-06-29T10:20:44.541" v="204"/>
        <pc:sldMkLst>
          <pc:docMk/>
          <pc:sldMk cId="2757923645" sldId="257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2757923645" sldId="257"/>
            <ac:spMk id="2" creationId="{3235D469-971E-A0DB-D1DF-40FC162DB8D9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2757923645" sldId="257"/>
            <ac:spMk id="3" creationId="{3A4416D1-B1C5-EAB6-DEF3-2D9D947A9633}"/>
          </ac:spMkLst>
        </pc:spChg>
      </pc:sldChg>
      <pc:sldChg chg="modSp del">
        <pc:chgData name="anne van der weijden" userId="1535c113e78294b8" providerId="LiveId" clId="{D0069B33-2B7D-42DF-A976-635C1DC01E21}" dt="2023-06-29T10:21:05.141" v="205" actId="47"/>
        <pc:sldMkLst>
          <pc:docMk/>
          <pc:sldMk cId="1973088512" sldId="258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1973088512" sldId="258"/>
            <ac:spMk id="2" creationId="{0BC3C6C2-3C77-9817-3B8F-625D79937516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1973088512" sldId="258"/>
            <ac:spMk id="3" creationId="{A7BE0C51-F8D4-2295-4DC9-FFB341AEA472}"/>
          </ac:spMkLst>
        </pc:spChg>
      </pc:sldChg>
      <pc:sldChg chg="modSp del">
        <pc:chgData name="anne van der weijden" userId="1535c113e78294b8" providerId="LiveId" clId="{D0069B33-2B7D-42DF-A976-635C1DC01E21}" dt="2023-06-29T10:21:06.556" v="206" actId="47"/>
        <pc:sldMkLst>
          <pc:docMk/>
          <pc:sldMk cId="4194784385" sldId="259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4194784385" sldId="259"/>
            <ac:spMk id="2" creationId="{BBEE227D-729E-77FF-567C-B4D1276BF251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4194784385" sldId="259"/>
            <ac:spMk id="3" creationId="{A3107316-27AA-5478-DAB4-4DC0F9BF6A17}"/>
          </ac:spMkLst>
        </pc:spChg>
      </pc:sldChg>
      <pc:sldChg chg="modSp del">
        <pc:chgData name="anne van der weijden" userId="1535c113e78294b8" providerId="LiveId" clId="{D0069B33-2B7D-42DF-A976-635C1DC01E21}" dt="2023-06-29T10:20:27.850" v="202" actId="47"/>
        <pc:sldMkLst>
          <pc:docMk/>
          <pc:sldMk cId="402642882" sldId="260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402642882" sldId="260"/>
            <ac:spMk id="2" creationId="{1164B204-24FE-7FFF-CF60-DA38B0238CEB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402642882" sldId="260"/>
            <ac:spMk id="3" creationId="{9FF4EE8F-D6E6-B7A6-1B03-C297BA502549}"/>
          </ac:spMkLst>
        </pc:spChg>
      </pc:sldChg>
      <pc:sldChg chg="addSp delSp modSp mod setBg delDesignElem">
        <pc:chgData name="anne van der weijden" userId="1535c113e78294b8" providerId="LiveId" clId="{D0069B33-2B7D-42DF-A976-635C1DC01E21}" dt="2023-06-29T10:18:34.968" v="152"/>
        <pc:sldMkLst>
          <pc:docMk/>
          <pc:sldMk cId="1344345055" sldId="261"/>
        </pc:sldMkLst>
        <pc:spChg chg="mod">
          <ac:chgData name="anne van der weijden" userId="1535c113e78294b8" providerId="LiveId" clId="{D0069B33-2B7D-42DF-A976-635C1DC01E21}" dt="2023-06-29T10:08:02.765" v="15" actId="26606"/>
          <ac:spMkLst>
            <pc:docMk/>
            <pc:sldMk cId="1344345055" sldId="261"/>
            <ac:spMk id="2" creationId="{CAE10A03-7A97-89B9-A92F-3F00331B7D70}"/>
          </ac:spMkLst>
        </pc:spChg>
        <pc:spChg chg="mod">
          <ac:chgData name="anne van der weijden" userId="1535c113e78294b8" providerId="LiveId" clId="{D0069B33-2B7D-42DF-A976-635C1DC01E21}" dt="2023-06-29T10:10:59.550" v="69" actId="20577"/>
          <ac:spMkLst>
            <pc:docMk/>
            <pc:sldMk cId="1344345055" sldId="261"/>
            <ac:spMk id="5" creationId="{DB9BA8EB-85B5-8E4B-92C7-E77910108457}"/>
          </ac:spMkLst>
        </pc:spChg>
        <pc:spChg chg="add del">
          <ac:chgData name="anne van der weijden" userId="1535c113e78294b8" providerId="LiveId" clId="{D0069B33-2B7D-42DF-A976-635C1DC01E21}" dt="2023-06-29T10:07:06.682" v="1" actId="22"/>
          <ac:spMkLst>
            <pc:docMk/>
            <pc:sldMk cId="1344345055" sldId="261"/>
            <ac:spMk id="6" creationId="{CC8390ED-4DA9-C32F-2652-6BA6DE002156}"/>
          </ac:spMkLst>
        </pc:spChg>
        <pc:spChg chg="add del mod">
          <ac:chgData name="anne van der weijden" userId="1535c113e78294b8" providerId="LiveId" clId="{D0069B33-2B7D-42DF-A976-635C1DC01E21}" dt="2023-06-29T10:07:35.274" v="7"/>
          <ac:spMkLst>
            <pc:docMk/>
            <pc:sldMk cId="1344345055" sldId="261"/>
            <ac:spMk id="8" creationId="{CA63DAF1-2B9A-DA6A-FA80-E81CDC3C81CD}"/>
          </ac:spMkLst>
        </pc:spChg>
        <pc:spChg chg="add mod">
          <ac:chgData name="anne van der weijden" userId="1535c113e78294b8" providerId="LiveId" clId="{D0069B33-2B7D-42DF-A976-635C1DC01E21}" dt="2023-06-29T10:07:35.274" v="7"/>
          <ac:spMkLst>
            <pc:docMk/>
            <pc:sldMk cId="1344345055" sldId="261"/>
            <ac:spMk id="10" creationId="{0AAB3282-D678-9F40-F2E5-E242ADFDF043}"/>
          </ac:spMkLst>
        </pc:spChg>
        <pc:spChg chg="add del">
          <ac:chgData name="anne van der weijden" userId="1535c113e78294b8" providerId="LiveId" clId="{D0069B33-2B7D-42DF-A976-635C1DC01E21}" dt="2023-06-29T10:08:02.774" v="16" actId="26606"/>
          <ac:spMkLst>
            <pc:docMk/>
            <pc:sldMk cId="1344345055" sldId="261"/>
            <ac:spMk id="1031" creationId="{8761DDFE-071F-4200-B0AA-394476C2D2D6}"/>
          </ac:spMkLst>
        </pc:spChg>
        <pc:spChg chg="add del">
          <ac:chgData name="anne van der weijden" userId="1535c113e78294b8" providerId="LiveId" clId="{D0069B33-2B7D-42DF-A976-635C1DC01E21}" dt="2023-06-29T10:07:51.596" v="9" actId="26606"/>
          <ac:spMkLst>
            <pc:docMk/>
            <pc:sldMk cId="1344345055" sldId="261"/>
            <ac:spMk id="1036" creationId="{8761DDFE-071F-4200-B0AA-394476C2D2D6}"/>
          </ac:spMkLst>
        </pc:spChg>
        <pc:spChg chg="add del">
          <ac:chgData name="anne van der weijden" userId="1535c113e78294b8" providerId="LiveId" clId="{D0069B33-2B7D-42DF-A976-635C1DC01E21}" dt="2023-06-29T10:07:57.038" v="11" actId="26606"/>
          <ac:spMkLst>
            <pc:docMk/>
            <pc:sldMk cId="1344345055" sldId="261"/>
            <ac:spMk id="1038" creationId="{0990C621-3B8B-4820-8328-D47EF7CE823C}"/>
          </ac:spMkLst>
        </pc:spChg>
        <pc:spChg chg="add del">
          <ac:chgData name="anne van der weijden" userId="1535c113e78294b8" providerId="LiveId" clId="{D0069B33-2B7D-42DF-A976-635C1DC01E21}" dt="2023-06-29T10:07:57.038" v="11" actId="26606"/>
          <ac:spMkLst>
            <pc:docMk/>
            <pc:sldMk cId="1344345055" sldId="261"/>
            <ac:spMk id="1039" creationId="{385E1BDC-A9B0-4A87-82E3-F3187F69A802}"/>
          </ac:spMkLst>
        </pc:spChg>
        <pc:spChg chg="add del">
          <ac:chgData name="anne van der weijden" userId="1535c113e78294b8" providerId="LiveId" clId="{D0069B33-2B7D-42DF-A976-635C1DC01E21}" dt="2023-06-29T10:07:57.038" v="11" actId="26606"/>
          <ac:spMkLst>
            <pc:docMk/>
            <pc:sldMk cId="1344345055" sldId="261"/>
            <ac:spMk id="1040" creationId="{C1A2385B-1D2A-4E17-84FA-6CB7F0AAE473}"/>
          </ac:spMkLst>
        </pc:spChg>
        <pc:spChg chg="add del">
          <ac:chgData name="anne van der weijden" userId="1535c113e78294b8" providerId="LiveId" clId="{D0069B33-2B7D-42DF-A976-635C1DC01E21}" dt="2023-06-29T10:07:57.038" v="11" actId="26606"/>
          <ac:spMkLst>
            <pc:docMk/>
            <pc:sldMk cId="1344345055" sldId="261"/>
            <ac:spMk id="1042" creationId="{5E791F2F-79DB-4CC0-9FA1-001E3E91E8B7}"/>
          </ac:spMkLst>
        </pc:spChg>
        <pc:spChg chg="add del">
          <ac:chgData name="anne van der weijden" userId="1535c113e78294b8" providerId="LiveId" clId="{D0069B33-2B7D-42DF-A976-635C1DC01E21}" dt="2023-06-29T10:07:58.466" v="13" actId="26606"/>
          <ac:spMkLst>
            <pc:docMk/>
            <pc:sldMk cId="1344345055" sldId="261"/>
            <ac:spMk id="1044" creationId="{385E1BDC-A9B0-4A87-82E3-F3187F69A802}"/>
          </ac:spMkLst>
        </pc:spChg>
        <pc:spChg chg="add del">
          <ac:chgData name="anne van der weijden" userId="1535c113e78294b8" providerId="LiveId" clId="{D0069B33-2B7D-42DF-A976-635C1DC01E21}" dt="2023-06-29T10:07:58.466" v="13" actId="26606"/>
          <ac:spMkLst>
            <pc:docMk/>
            <pc:sldMk cId="1344345055" sldId="261"/>
            <ac:spMk id="1045" creationId="{0990C621-3B8B-4820-8328-D47EF7CE823C}"/>
          </ac:spMkLst>
        </pc:spChg>
        <pc:spChg chg="add del">
          <ac:chgData name="anne van der weijden" userId="1535c113e78294b8" providerId="LiveId" clId="{D0069B33-2B7D-42DF-A976-635C1DC01E21}" dt="2023-06-29T10:07:58.466" v="13" actId="26606"/>
          <ac:spMkLst>
            <pc:docMk/>
            <pc:sldMk cId="1344345055" sldId="261"/>
            <ac:spMk id="1046" creationId="{C1A2385B-1D2A-4E17-84FA-6CB7F0AAE473}"/>
          </ac:spMkLst>
        </pc:spChg>
        <pc:spChg chg="add del">
          <ac:chgData name="anne van der weijden" userId="1535c113e78294b8" providerId="LiveId" clId="{D0069B33-2B7D-42DF-A976-635C1DC01E21}" dt="2023-06-29T10:07:58.466" v="13" actId="26606"/>
          <ac:spMkLst>
            <pc:docMk/>
            <pc:sldMk cId="1344345055" sldId="261"/>
            <ac:spMk id="1047" creationId="{5E791F2F-79DB-4CC0-9FA1-001E3E91E8B7}"/>
          </ac:spMkLst>
        </pc:spChg>
        <pc:spChg chg="add del">
          <ac:chgData name="anne van der weijden" userId="1535c113e78294b8" providerId="LiveId" clId="{D0069B33-2B7D-42DF-A976-635C1DC01E21}" dt="2023-06-29T10:08:02.765" v="15" actId="26606"/>
          <ac:spMkLst>
            <pc:docMk/>
            <pc:sldMk cId="1344345055" sldId="261"/>
            <ac:spMk id="1049" creationId="{385E1BDC-A9B0-4A87-82E3-F3187F69A802}"/>
          </ac:spMkLst>
        </pc:spChg>
        <pc:spChg chg="add del">
          <ac:chgData name="anne van der weijden" userId="1535c113e78294b8" providerId="LiveId" clId="{D0069B33-2B7D-42DF-A976-635C1DC01E21}" dt="2023-06-29T10:08:02.765" v="15" actId="26606"/>
          <ac:spMkLst>
            <pc:docMk/>
            <pc:sldMk cId="1344345055" sldId="261"/>
            <ac:spMk id="1050" creationId="{0990C621-3B8B-4820-8328-D47EF7CE823C}"/>
          </ac:spMkLst>
        </pc:spChg>
        <pc:spChg chg="add del">
          <ac:chgData name="anne van der weijden" userId="1535c113e78294b8" providerId="LiveId" clId="{D0069B33-2B7D-42DF-A976-635C1DC01E21}" dt="2023-06-29T10:08:02.765" v="15" actId="26606"/>
          <ac:spMkLst>
            <pc:docMk/>
            <pc:sldMk cId="1344345055" sldId="261"/>
            <ac:spMk id="1051" creationId="{C1A2385B-1D2A-4E17-84FA-6CB7F0AAE473}"/>
          </ac:spMkLst>
        </pc:spChg>
        <pc:spChg chg="add del">
          <ac:chgData name="anne van der weijden" userId="1535c113e78294b8" providerId="LiveId" clId="{D0069B33-2B7D-42DF-A976-635C1DC01E21}" dt="2023-06-29T10:08:02.765" v="15" actId="26606"/>
          <ac:spMkLst>
            <pc:docMk/>
            <pc:sldMk cId="1344345055" sldId="261"/>
            <ac:spMk id="1052" creationId="{5E791F2F-79DB-4CC0-9FA1-001E3E91E8B7}"/>
          </ac:spMkLst>
        </pc:spChg>
        <pc:spChg chg="add del">
          <ac:chgData name="anne van der weijden" userId="1535c113e78294b8" providerId="LiveId" clId="{D0069B33-2B7D-42DF-A976-635C1DC01E21}" dt="2023-06-29T10:18:34.968" v="152"/>
          <ac:spMkLst>
            <pc:docMk/>
            <pc:sldMk cId="1344345055" sldId="261"/>
            <ac:spMk id="1054" creationId="{8761DDFE-071F-4200-B0AA-394476C2D2D6}"/>
          </ac:spMkLst>
        </pc:spChg>
        <pc:graphicFrameChg chg="del mod ord modGraphic">
          <ac:chgData name="anne van der weijden" userId="1535c113e78294b8" providerId="LiveId" clId="{D0069B33-2B7D-42DF-A976-635C1DC01E21}" dt="2023-06-29T10:07:34.845" v="6" actId="478"/>
          <ac:graphicFrameMkLst>
            <pc:docMk/>
            <pc:sldMk cId="1344345055" sldId="261"/>
            <ac:graphicFrameMk id="4" creationId="{EDA6D0B8-F1ED-C58B-47EE-47A58BCDEB3D}"/>
          </ac:graphicFrameMkLst>
        </pc:graphicFrameChg>
        <pc:graphicFrameChg chg="add mod ord modGraphic">
          <ac:chgData name="anne van der weijden" userId="1535c113e78294b8" providerId="LiveId" clId="{D0069B33-2B7D-42DF-A976-635C1DC01E21}" dt="2023-06-29T10:15:46.691" v="92" actId="14100"/>
          <ac:graphicFrameMkLst>
            <pc:docMk/>
            <pc:sldMk cId="1344345055" sldId="261"/>
            <ac:graphicFrameMk id="9" creationId="{70768CC8-530A-B64C-6B67-96EF7CEAA290}"/>
          </ac:graphicFrameMkLst>
        </pc:graphicFrameChg>
        <pc:picChg chg="add del mod">
          <ac:chgData name="anne van der weijden" userId="1535c113e78294b8" providerId="LiveId" clId="{D0069B33-2B7D-42DF-A976-635C1DC01E21}" dt="2023-06-29T10:13:50.953" v="70" actId="478"/>
          <ac:picMkLst>
            <pc:docMk/>
            <pc:sldMk cId="1344345055" sldId="261"/>
            <ac:picMk id="1026" creationId="{F976F39B-9D5C-D092-8EA0-538B0200608B}"/>
          </ac:picMkLst>
        </pc:picChg>
        <pc:picChg chg="add mod">
          <ac:chgData name="anne van der weijden" userId="1535c113e78294b8" providerId="LiveId" clId="{D0069B33-2B7D-42DF-A976-635C1DC01E21}" dt="2023-06-29T10:14:18.241" v="74" actId="1076"/>
          <ac:picMkLst>
            <pc:docMk/>
            <pc:sldMk cId="1344345055" sldId="261"/>
            <ac:picMk id="1029" creationId="{D741E371-CFE4-D3FA-E29B-859507B23B63}"/>
          </ac:picMkLst>
        </pc:picChg>
      </pc:sldChg>
      <pc:sldChg chg="modSp">
        <pc:chgData name="anne van der weijden" userId="1535c113e78294b8" providerId="LiveId" clId="{D0069B33-2B7D-42DF-A976-635C1DC01E21}" dt="2023-06-29T10:18:34.968" v="152"/>
        <pc:sldMkLst>
          <pc:docMk/>
          <pc:sldMk cId="1086079680" sldId="262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1086079680" sldId="262"/>
            <ac:spMk id="2" creationId="{BBCB60BF-90B7-B1C0-F41E-83D4C3C34CCA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1086079680" sldId="262"/>
            <ac:spMk id="3" creationId="{CE0DF275-F388-FF05-5DDF-4A2098D5EFA1}"/>
          </ac:spMkLst>
        </pc:spChg>
      </pc:sldChg>
      <pc:sldChg chg="modSp">
        <pc:chgData name="anne van der weijden" userId="1535c113e78294b8" providerId="LiveId" clId="{D0069B33-2B7D-42DF-A976-635C1DC01E21}" dt="2023-06-29T10:18:34.968" v="152"/>
        <pc:sldMkLst>
          <pc:docMk/>
          <pc:sldMk cId="380109758" sldId="263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380109758" sldId="263"/>
            <ac:spMk id="2" creationId="{0E97B051-4430-0CC5-6D5A-853B7594469B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380109758" sldId="263"/>
            <ac:spMk id="3" creationId="{67C04E02-4FF0-1398-38E3-7E59063A808A}"/>
          </ac:spMkLst>
        </pc:spChg>
      </pc:sldChg>
      <pc:sldChg chg="delSp modSp mod delDesignElem chgLayout">
        <pc:chgData name="anne van der weijden" userId="1535c113e78294b8" providerId="LiveId" clId="{D0069B33-2B7D-42DF-A976-635C1DC01E21}" dt="2023-06-29T10:19:39.388" v="197" actId="20577"/>
        <pc:sldMkLst>
          <pc:docMk/>
          <pc:sldMk cId="2921813052" sldId="264"/>
        </pc:sldMkLst>
        <pc:spChg chg="mod ord">
          <ac:chgData name="anne van der weijden" userId="1535c113e78294b8" providerId="LiveId" clId="{D0069B33-2B7D-42DF-A976-635C1DC01E21}" dt="2023-06-29T10:19:27.949" v="190" actId="20577"/>
          <ac:spMkLst>
            <pc:docMk/>
            <pc:sldMk cId="2921813052" sldId="264"/>
            <ac:spMk id="2" creationId="{C7FBD8F4-A0D8-0570-E7CA-4781FC134F2A}"/>
          </ac:spMkLst>
        </pc:spChg>
        <pc:spChg chg="mod ord">
          <ac:chgData name="anne van der weijden" userId="1535c113e78294b8" providerId="LiveId" clId="{D0069B33-2B7D-42DF-A976-635C1DC01E21}" dt="2023-06-29T10:19:39.388" v="197" actId="20577"/>
          <ac:spMkLst>
            <pc:docMk/>
            <pc:sldMk cId="2921813052" sldId="264"/>
            <ac:spMk id="3" creationId="{AF51BAD3-570A-3BEE-640E-011E257DD30A}"/>
          </ac:spMkLst>
        </pc:spChg>
        <pc:spChg chg="del">
          <ac:chgData name="anne van der weijden" userId="1535c113e78294b8" providerId="LiveId" clId="{D0069B33-2B7D-42DF-A976-635C1DC01E21}" dt="2023-06-29T10:18:34.968" v="152"/>
          <ac:spMkLst>
            <pc:docMk/>
            <pc:sldMk cId="2921813052" sldId="264"/>
            <ac:spMk id="23" creationId="{907EF6B7-1338-4443-8C46-6A318D952DFD}"/>
          </ac:spMkLst>
        </pc:spChg>
        <pc:spChg chg="del">
          <ac:chgData name="anne van der weijden" userId="1535c113e78294b8" providerId="LiveId" clId="{D0069B33-2B7D-42DF-A976-635C1DC01E21}" dt="2023-06-29T10:18:34.968" v="152"/>
          <ac:spMkLst>
            <pc:docMk/>
            <pc:sldMk cId="2921813052" sldId="264"/>
            <ac:spMk id="24" creationId="{DAAE4CDD-124C-4DCF-9584-B6033B545DD5}"/>
          </ac:spMkLst>
        </pc:spChg>
        <pc:spChg chg="del">
          <ac:chgData name="anne van der weijden" userId="1535c113e78294b8" providerId="LiveId" clId="{D0069B33-2B7D-42DF-A976-635C1DC01E21}" dt="2023-06-29T10:18:34.968" v="152"/>
          <ac:spMkLst>
            <pc:docMk/>
            <pc:sldMk cId="2921813052" sldId="264"/>
            <ac:spMk id="25" creationId="{081E4A58-353D-44AE-B2FC-2A74E2E400F7}"/>
          </ac:spMkLst>
        </pc:spChg>
      </pc:sldChg>
      <pc:sldChg chg="delSp modSp mod delDesignElem chgLayout">
        <pc:chgData name="anne van der weijden" userId="1535c113e78294b8" providerId="LiveId" clId="{D0069B33-2B7D-42DF-A976-635C1DC01E21}" dt="2023-06-29T10:19:56.590" v="200" actId="20577"/>
        <pc:sldMkLst>
          <pc:docMk/>
          <pc:sldMk cId="1234831084" sldId="265"/>
        </pc:sldMkLst>
        <pc:spChg chg="mod ord">
          <ac:chgData name="anne van der weijden" userId="1535c113e78294b8" providerId="LiveId" clId="{D0069B33-2B7D-42DF-A976-635C1DC01E21}" dt="2023-06-29T10:19:52.073" v="199" actId="700"/>
          <ac:spMkLst>
            <pc:docMk/>
            <pc:sldMk cId="1234831084" sldId="265"/>
            <ac:spMk id="2" creationId="{4B99D97B-794E-4D49-8B5C-7724EE74D751}"/>
          </ac:spMkLst>
        </pc:spChg>
        <pc:spChg chg="del">
          <ac:chgData name="anne van der weijden" userId="1535c113e78294b8" providerId="LiveId" clId="{D0069B33-2B7D-42DF-A976-635C1DC01E21}" dt="2023-06-29T10:18:34.968" v="152"/>
          <ac:spMkLst>
            <pc:docMk/>
            <pc:sldMk cId="1234831084" sldId="265"/>
            <ac:spMk id="40" creationId="{E51BA4DF-2BD4-4EC2-B1DB-B27C8AC71864}"/>
          </ac:spMkLst>
        </pc:spChg>
        <pc:spChg chg="mod ord">
          <ac:chgData name="anne van der weijden" userId="1535c113e78294b8" providerId="LiveId" clId="{D0069B33-2B7D-42DF-A976-635C1DC01E21}" dt="2023-06-29T10:19:56.590" v="200" actId="20577"/>
          <ac:spMkLst>
            <pc:docMk/>
            <pc:sldMk cId="1234831084" sldId="265"/>
            <ac:spMk id="42" creationId="{402284AA-D0B5-782E-BFD1-092AD2699E99}"/>
          </ac:spMkLst>
        </pc:spChg>
        <pc:picChg chg="del">
          <ac:chgData name="anne van der weijden" userId="1535c113e78294b8" providerId="LiveId" clId="{D0069B33-2B7D-42DF-A976-635C1DC01E21}" dt="2023-06-29T10:19:49.352" v="198" actId="478"/>
          <ac:picMkLst>
            <pc:docMk/>
            <pc:sldMk cId="1234831084" sldId="265"/>
            <ac:picMk id="41" creationId="{AADE1C65-CBB8-6C85-8C24-9D5355ADD13A}"/>
          </ac:picMkLst>
        </pc:picChg>
      </pc:sldChg>
      <pc:sldChg chg="modSp">
        <pc:chgData name="anne van der weijden" userId="1535c113e78294b8" providerId="LiveId" clId="{D0069B33-2B7D-42DF-A976-635C1DC01E21}" dt="2023-06-29T10:18:34.968" v="152"/>
        <pc:sldMkLst>
          <pc:docMk/>
          <pc:sldMk cId="1139541873" sldId="266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1139541873" sldId="266"/>
            <ac:spMk id="2" creationId="{14B8F416-A5EC-5785-DF4D-05B23AACFF58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1139541873" sldId="266"/>
            <ac:spMk id="3" creationId="{3B0E7AEA-AA7B-D3A4-1209-1C452DB8B4AD}"/>
          </ac:spMkLst>
        </pc:spChg>
      </pc:sldChg>
      <pc:sldChg chg="modSp">
        <pc:chgData name="anne van der weijden" userId="1535c113e78294b8" providerId="LiveId" clId="{D0069B33-2B7D-42DF-A976-635C1DC01E21}" dt="2023-06-29T10:18:34.968" v="152"/>
        <pc:sldMkLst>
          <pc:docMk/>
          <pc:sldMk cId="911788977" sldId="267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911788977" sldId="267"/>
            <ac:spMk id="2" creationId="{D5944C7C-D8F9-94EC-BE05-AF5DDFAEABAC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911788977" sldId="267"/>
            <ac:spMk id="3" creationId="{BE414EC5-CE55-E32F-62CE-09F7509FA63F}"/>
          </ac:spMkLst>
        </pc:spChg>
      </pc:sldChg>
      <pc:sldChg chg="modSp del">
        <pc:chgData name="anne van der weijden" userId="1535c113e78294b8" providerId="LiveId" clId="{D0069B33-2B7D-42DF-A976-635C1DC01E21}" dt="2023-06-29T10:21:07.579" v="207" actId="47"/>
        <pc:sldMkLst>
          <pc:docMk/>
          <pc:sldMk cId="3400032325" sldId="268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3400032325" sldId="268"/>
            <ac:spMk id="2" creationId="{3BCB74DC-C67D-EAFD-C5EB-A27DB832C830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3400032325" sldId="268"/>
            <ac:spMk id="3" creationId="{AC98D8AD-57FD-4B95-9771-A9C76D5F7DE3}"/>
          </ac:spMkLst>
        </pc:spChg>
      </pc:sldChg>
      <pc:sldChg chg="delSp delDesignElem">
        <pc:chgData name="anne van der weijden" userId="1535c113e78294b8" providerId="LiveId" clId="{D0069B33-2B7D-42DF-A976-635C1DC01E21}" dt="2023-06-29T10:18:34.968" v="152"/>
        <pc:sldMkLst>
          <pc:docMk/>
          <pc:sldMk cId="1893000306" sldId="269"/>
        </pc:sldMkLst>
        <pc:spChg chg="del">
          <ac:chgData name="anne van der weijden" userId="1535c113e78294b8" providerId="LiveId" clId="{D0069B33-2B7D-42DF-A976-635C1DC01E21}" dt="2023-06-29T10:18:34.968" v="152"/>
          <ac:spMkLst>
            <pc:docMk/>
            <pc:sldMk cId="1893000306" sldId="269"/>
            <ac:spMk id="10" creationId="{D4771268-CB57-404A-9271-370EB28F6090}"/>
          </ac:spMkLst>
        </pc:spChg>
      </pc:sldChg>
      <pc:sldChg chg="del">
        <pc:chgData name="anne van der weijden" userId="1535c113e78294b8" providerId="LiveId" clId="{D0069B33-2B7D-42DF-A976-635C1DC01E21}" dt="2023-06-29T10:17:40.744" v="101" actId="47"/>
        <pc:sldMkLst>
          <pc:docMk/>
          <pc:sldMk cId="953907100" sldId="270"/>
        </pc:sldMkLst>
      </pc:sldChg>
      <pc:sldChg chg="delSp modSp mod">
        <pc:chgData name="anne van der weijden" userId="1535c113e78294b8" providerId="LiveId" clId="{D0069B33-2B7D-42DF-A976-635C1DC01E21}" dt="2023-06-29T10:18:34.968" v="152"/>
        <pc:sldMkLst>
          <pc:docMk/>
          <pc:sldMk cId="833199005" sldId="271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833199005" sldId="271"/>
            <ac:spMk id="2" creationId="{C1A432A2-3C2E-8CEA-22BB-AD05624A8AF8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833199005" sldId="271"/>
            <ac:spMk id="3" creationId="{37573C33-F967-71F7-9C0B-BA6DC0EC3E20}"/>
          </ac:spMkLst>
        </pc:spChg>
        <pc:graphicFrameChg chg="del">
          <ac:chgData name="anne van der weijden" userId="1535c113e78294b8" providerId="LiveId" clId="{D0069B33-2B7D-42DF-A976-635C1DC01E21}" dt="2023-06-29T10:17:46.034" v="102" actId="478"/>
          <ac:graphicFrameMkLst>
            <pc:docMk/>
            <pc:sldMk cId="833199005" sldId="271"/>
            <ac:graphicFrameMk id="4" creationId="{C0EDCCBC-653A-B179-A97C-DA1A46EF7A5C}"/>
          </ac:graphicFrameMkLst>
        </pc:graphicFrameChg>
      </pc:sldChg>
      <pc:sldChg chg="addSp delSp modSp add mod setBg delDesignElem">
        <pc:chgData name="anne van der weijden" userId="1535c113e78294b8" providerId="LiveId" clId="{D0069B33-2B7D-42DF-A976-635C1DC01E21}" dt="2023-06-29T10:16:40.216" v="100" actId="404"/>
        <pc:sldMkLst>
          <pc:docMk/>
          <pc:sldMk cId="2396298857" sldId="272"/>
        </pc:sldMkLst>
        <pc:spChg chg="del">
          <ac:chgData name="anne van der weijden" userId="1535c113e78294b8" providerId="LiveId" clId="{D0069B33-2B7D-42DF-A976-635C1DC01E21}" dt="2023-06-29T10:14:22.414" v="76"/>
          <ac:spMkLst>
            <pc:docMk/>
            <pc:sldMk cId="2396298857" sldId="272"/>
            <ac:spMk id="1054" creationId="{8761DDFE-071F-4200-B0AA-394476C2D2D6}"/>
          </ac:spMkLst>
        </pc:spChg>
        <pc:graphicFrameChg chg="mod modGraphic">
          <ac:chgData name="anne van der weijden" userId="1535c113e78294b8" providerId="LiveId" clId="{D0069B33-2B7D-42DF-A976-635C1DC01E21}" dt="2023-06-29T10:16:40.216" v="100" actId="404"/>
          <ac:graphicFrameMkLst>
            <pc:docMk/>
            <pc:sldMk cId="2396298857" sldId="272"/>
            <ac:graphicFrameMk id="9" creationId="{70768CC8-530A-B64C-6B67-96EF7CEAA290}"/>
          </ac:graphicFrameMkLst>
        </pc:graphicFrameChg>
        <pc:picChg chg="del">
          <ac:chgData name="anne van der weijden" userId="1535c113e78294b8" providerId="LiveId" clId="{D0069B33-2B7D-42DF-A976-635C1DC01E21}" dt="2023-06-29T10:14:42.777" v="77" actId="478"/>
          <ac:picMkLst>
            <pc:docMk/>
            <pc:sldMk cId="2396298857" sldId="272"/>
            <ac:picMk id="1029" creationId="{D741E371-CFE4-D3FA-E29B-859507B23B63}"/>
          </ac:picMkLst>
        </pc:picChg>
        <pc:picChg chg="add mod">
          <ac:chgData name="anne van der weijden" userId="1535c113e78294b8" providerId="LiveId" clId="{D0069B33-2B7D-42DF-A976-635C1DC01E21}" dt="2023-06-29T10:15:02.824" v="85" actId="1076"/>
          <ac:picMkLst>
            <pc:docMk/>
            <pc:sldMk cId="2396298857" sldId="272"/>
            <ac:picMk id="2050" creationId="{CE761ABC-7407-C876-5D74-CEBF72F200B9}"/>
          </ac:picMkLst>
        </pc:picChg>
      </pc:sldChg>
      <pc:sldChg chg="add">
        <pc:chgData name="anne van der weijden" userId="1535c113e78294b8" providerId="LiveId" clId="{D0069B33-2B7D-42DF-A976-635C1DC01E21}" dt="2023-06-29T10:20:25.752" v="201"/>
        <pc:sldMkLst>
          <pc:docMk/>
          <pc:sldMk cId="2340212488" sldId="273"/>
        </pc:sldMkLst>
      </pc:sldChg>
      <pc:sldChg chg="add">
        <pc:chgData name="anne van der weijden" userId="1535c113e78294b8" providerId="LiveId" clId="{D0069B33-2B7D-42DF-A976-635C1DC01E21}" dt="2023-06-29T10:20:25.752" v="201"/>
        <pc:sldMkLst>
          <pc:docMk/>
          <pc:sldMk cId="567437351" sldId="274"/>
        </pc:sldMkLst>
      </pc:sldChg>
      <pc:sldChg chg="add">
        <pc:chgData name="anne van der weijden" userId="1535c113e78294b8" providerId="LiveId" clId="{D0069B33-2B7D-42DF-A976-635C1DC01E21}" dt="2023-06-29T10:20:25.752" v="201"/>
        <pc:sldMkLst>
          <pc:docMk/>
          <pc:sldMk cId="1860234284" sldId="275"/>
        </pc:sldMkLst>
      </pc:sldChg>
      <pc:sldChg chg="add">
        <pc:chgData name="anne van der weijden" userId="1535c113e78294b8" providerId="LiveId" clId="{D0069B33-2B7D-42DF-A976-635C1DC01E21}" dt="2023-06-29T10:21:10.688" v="208"/>
        <pc:sldMkLst>
          <pc:docMk/>
          <pc:sldMk cId="1232521886" sldId="276"/>
        </pc:sldMkLst>
      </pc:sldChg>
      <pc:sldChg chg="add">
        <pc:chgData name="anne van der weijden" userId="1535c113e78294b8" providerId="LiveId" clId="{D0069B33-2B7D-42DF-A976-635C1DC01E21}" dt="2023-06-29T10:21:10.688" v="208"/>
        <pc:sldMkLst>
          <pc:docMk/>
          <pc:sldMk cId="547517122" sldId="277"/>
        </pc:sldMkLst>
      </pc:sldChg>
      <pc:sldChg chg="add">
        <pc:chgData name="anne van der weijden" userId="1535c113e78294b8" providerId="LiveId" clId="{D0069B33-2B7D-42DF-A976-635C1DC01E21}" dt="2023-06-29T10:21:19.755" v="209"/>
        <pc:sldMkLst>
          <pc:docMk/>
          <pc:sldMk cId="4081129709" sldId="278"/>
        </pc:sldMkLst>
      </pc:sldChg>
      <pc:sldChg chg="add">
        <pc:chgData name="anne van der weijden" userId="1535c113e78294b8" providerId="LiveId" clId="{D0069B33-2B7D-42DF-A976-635C1DC01E21}" dt="2023-06-29T10:21:19.755" v="209"/>
        <pc:sldMkLst>
          <pc:docMk/>
          <pc:sldMk cId="2311726312" sldId="279"/>
        </pc:sldMkLst>
      </pc:sldChg>
      <pc:sldChg chg="add">
        <pc:chgData name="anne van der weijden" userId="1535c113e78294b8" providerId="LiveId" clId="{D0069B33-2B7D-42DF-A976-635C1DC01E21}" dt="2023-06-29T10:21:42.537" v="210"/>
        <pc:sldMkLst>
          <pc:docMk/>
          <pc:sldMk cId="1124159724" sldId="280"/>
        </pc:sldMkLst>
      </pc:sldChg>
      <pc:sldChg chg="add">
        <pc:chgData name="anne van der weijden" userId="1535c113e78294b8" providerId="LiveId" clId="{D0069B33-2B7D-42DF-A976-635C1DC01E21}" dt="2023-06-29T10:21:42.537" v="210"/>
        <pc:sldMkLst>
          <pc:docMk/>
          <pc:sldMk cId="697144944" sldId="281"/>
        </pc:sldMkLst>
      </pc:sldChg>
      <pc:sldChg chg="add">
        <pc:chgData name="anne van der weijden" userId="1535c113e78294b8" providerId="LiveId" clId="{D0069B33-2B7D-42DF-A976-635C1DC01E21}" dt="2023-06-29T10:21:42.537" v="210"/>
        <pc:sldMkLst>
          <pc:docMk/>
          <pc:sldMk cId="324631893" sldId="282"/>
        </pc:sldMkLst>
      </pc:sldChg>
    </pc:docChg>
  </pc:docChgLst>
  <pc:docChgLst>
    <pc:chgData name="anne van der weijden" userId="1535c113e78294b8" providerId="LiveId" clId="{9AB3F801-C58A-4DC1-83EE-2EDAEA22370F}"/>
    <pc:docChg chg="undo custSel addSld modSld sldOrd modSection">
      <pc:chgData name="anne van der weijden" userId="1535c113e78294b8" providerId="LiveId" clId="{9AB3F801-C58A-4DC1-83EE-2EDAEA22370F}" dt="2023-06-27T12:22:01.120" v="756" actId="404"/>
      <pc:docMkLst>
        <pc:docMk/>
      </pc:docMkLst>
      <pc:sldChg chg="ord">
        <pc:chgData name="anne van der weijden" userId="1535c113e78294b8" providerId="LiveId" clId="{9AB3F801-C58A-4DC1-83EE-2EDAEA22370F}" dt="2023-06-27T12:12:48.148" v="420"/>
        <pc:sldMkLst>
          <pc:docMk/>
          <pc:sldMk cId="402642882" sldId="260"/>
        </pc:sldMkLst>
      </pc:sldChg>
      <pc:sldChg chg="addSp delSp modSp mod">
        <pc:chgData name="anne van der weijden" userId="1535c113e78294b8" providerId="LiveId" clId="{9AB3F801-C58A-4DC1-83EE-2EDAEA22370F}" dt="2023-06-27T12:12:03.186" v="417" actId="20577"/>
        <pc:sldMkLst>
          <pc:docMk/>
          <pc:sldMk cId="1344345055" sldId="261"/>
        </pc:sldMkLst>
        <pc:spChg chg="mod">
          <ac:chgData name="anne van der weijden" userId="1535c113e78294b8" providerId="LiveId" clId="{9AB3F801-C58A-4DC1-83EE-2EDAEA22370F}" dt="2023-06-27T12:10:54.770" v="300" actId="20577"/>
          <ac:spMkLst>
            <pc:docMk/>
            <pc:sldMk cId="1344345055" sldId="261"/>
            <ac:spMk id="2" creationId="{CAE10A03-7A97-89B9-A92F-3F00331B7D70}"/>
          </ac:spMkLst>
        </pc:spChg>
        <pc:spChg chg="del">
          <ac:chgData name="anne van der weijden" userId="1535c113e78294b8" providerId="LiveId" clId="{9AB3F801-C58A-4DC1-83EE-2EDAEA22370F}" dt="2023-06-27T12:05:47.555" v="56" actId="3680"/>
          <ac:spMkLst>
            <pc:docMk/>
            <pc:sldMk cId="1344345055" sldId="261"/>
            <ac:spMk id="3" creationId="{E3CC2ADF-1CBB-ADC1-2964-C88E053556A2}"/>
          </ac:spMkLst>
        </pc:spChg>
        <pc:spChg chg="add mod">
          <ac:chgData name="anne van der weijden" userId="1535c113e78294b8" providerId="LiveId" clId="{9AB3F801-C58A-4DC1-83EE-2EDAEA22370F}" dt="2023-06-27T12:12:03.186" v="417" actId="20577"/>
          <ac:spMkLst>
            <pc:docMk/>
            <pc:sldMk cId="1344345055" sldId="261"/>
            <ac:spMk id="5" creationId="{DB9BA8EB-85B5-8E4B-92C7-E77910108457}"/>
          </ac:spMkLst>
        </pc:spChg>
        <pc:graphicFrameChg chg="add mod ord modGraphic">
          <ac:chgData name="anne van der weijden" userId="1535c113e78294b8" providerId="LiveId" clId="{9AB3F801-C58A-4DC1-83EE-2EDAEA22370F}" dt="2023-06-27T12:10:51.142" v="283" actId="1076"/>
          <ac:graphicFrameMkLst>
            <pc:docMk/>
            <pc:sldMk cId="1344345055" sldId="261"/>
            <ac:graphicFrameMk id="4" creationId="{EDA6D0B8-F1ED-C58B-47EE-47A58BCDEB3D}"/>
          </ac:graphicFrameMkLst>
        </pc:graphicFrameChg>
      </pc:sldChg>
      <pc:sldChg chg="modSp mod">
        <pc:chgData name="anne van der weijden" userId="1535c113e78294b8" providerId="LiveId" clId="{9AB3F801-C58A-4DC1-83EE-2EDAEA22370F}" dt="2023-06-27T12:13:25.999" v="450" actId="790"/>
        <pc:sldMkLst>
          <pc:docMk/>
          <pc:sldMk cId="380109758" sldId="263"/>
        </pc:sldMkLst>
        <pc:spChg chg="mod">
          <ac:chgData name="anne van der weijden" userId="1535c113e78294b8" providerId="LiveId" clId="{9AB3F801-C58A-4DC1-83EE-2EDAEA22370F}" dt="2023-06-27T12:13:25.999" v="450" actId="790"/>
          <ac:spMkLst>
            <pc:docMk/>
            <pc:sldMk cId="380109758" sldId="263"/>
            <ac:spMk id="3" creationId="{67C04E02-4FF0-1398-38E3-7E59063A808A}"/>
          </ac:spMkLst>
        </pc:spChg>
      </pc:sldChg>
      <pc:sldChg chg="ord">
        <pc:chgData name="anne van der weijden" userId="1535c113e78294b8" providerId="LiveId" clId="{9AB3F801-C58A-4DC1-83EE-2EDAEA22370F}" dt="2023-06-27T12:13:02.542" v="422"/>
        <pc:sldMkLst>
          <pc:docMk/>
          <pc:sldMk cId="1893000306" sldId="269"/>
        </pc:sldMkLst>
      </pc:sldChg>
      <pc:sldChg chg="modSp new mod">
        <pc:chgData name="anne van der weijden" userId="1535c113e78294b8" providerId="LiveId" clId="{9AB3F801-C58A-4DC1-83EE-2EDAEA22370F}" dt="2023-06-27T12:15:57.016" v="548" actId="20577"/>
        <pc:sldMkLst>
          <pc:docMk/>
          <pc:sldMk cId="953907100" sldId="270"/>
        </pc:sldMkLst>
        <pc:spChg chg="mod">
          <ac:chgData name="anne van der weijden" userId="1535c113e78294b8" providerId="LiveId" clId="{9AB3F801-C58A-4DC1-83EE-2EDAEA22370F}" dt="2023-06-27T12:15:46.917" v="511" actId="5793"/>
          <ac:spMkLst>
            <pc:docMk/>
            <pc:sldMk cId="953907100" sldId="270"/>
            <ac:spMk id="2" creationId="{9A7FAC20-DA49-B032-4F53-31C2F7F1C3B0}"/>
          </ac:spMkLst>
        </pc:spChg>
        <pc:spChg chg="mod">
          <ac:chgData name="anne van der weijden" userId="1535c113e78294b8" providerId="LiveId" clId="{9AB3F801-C58A-4DC1-83EE-2EDAEA22370F}" dt="2023-06-27T12:15:57.016" v="548" actId="20577"/>
          <ac:spMkLst>
            <pc:docMk/>
            <pc:sldMk cId="953907100" sldId="270"/>
            <ac:spMk id="3" creationId="{79BAFBD9-3394-5F9B-5437-D1673C14F162}"/>
          </ac:spMkLst>
        </pc:spChg>
      </pc:sldChg>
      <pc:sldChg chg="addSp modSp new mod modNotesTx">
        <pc:chgData name="anne van der weijden" userId="1535c113e78294b8" providerId="LiveId" clId="{9AB3F801-C58A-4DC1-83EE-2EDAEA22370F}" dt="2023-06-27T12:22:01.120" v="756" actId="404"/>
        <pc:sldMkLst>
          <pc:docMk/>
          <pc:sldMk cId="833199005" sldId="271"/>
        </pc:sldMkLst>
        <pc:spChg chg="mod">
          <ac:chgData name="anne van der weijden" userId="1535c113e78294b8" providerId="LiveId" clId="{9AB3F801-C58A-4DC1-83EE-2EDAEA22370F}" dt="2023-06-27T12:21:49.413" v="750" actId="313"/>
          <ac:spMkLst>
            <pc:docMk/>
            <pc:sldMk cId="833199005" sldId="271"/>
            <ac:spMk id="2" creationId="{C1A432A2-3C2E-8CEA-22BB-AD05624A8AF8}"/>
          </ac:spMkLst>
        </pc:spChg>
        <pc:spChg chg="mod">
          <ac:chgData name="anne van der weijden" userId="1535c113e78294b8" providerId="LiveId" clId="{9AB3F801-C58A-4DC1-83EE-2EDAEA22370F}" dt="2023-06-27T12:21:50.406" v="751" actId="313"/>
          <ac:spMkLst>
            <pc:docMk/>
            <pc:sldMk cId="833199005" sldId="271"/>
            <ac:spMk id="3" creationId="{37573C33-F967-71F7-9C0B-BA6DC0EC3E20}"/>
          </ac:spMkLst>
        </pc:spChg>
        <pc:graphicFrameChg chg="add mod modGraphic">
          <ac:chgData name="anne van der weijden" userId="1535c113e78294b8" providerId="LiveId" clId="{9AB3F801-C58A-4DC1-83EE-2EDAEA22370F}" dt="2023-06-27T12:22:01.120" v="756" actId="404"/>
          <ac:graphicFrameMkLst>
            <pc:docMk/>
            <pc:sldMk cId="833199005" sldId="271"/>
            <ac:graphicFrameMk id="4" creationId="{C0EDCCBC-653A-B179-A97C-DA1A46EF7A5C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F532-EC22-4D90-818E-7D54C65985D8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CDB25-3CB4-4187-B43C-3D4B7BD0EE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81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261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300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023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299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6CD37-A21C-F20E-EE38-105AC9BC1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A8FD209-51B8-0D8F-257A-889E9151A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A31A072-65A7-5436-DACE-078EAC23E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6656C2-F586-2E03-9B28-1BA62E28A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C66C7E4-0E11-D437-84BA-8813ADB1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234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94E54-06F5-1B64-FBA1-3A6D19E4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28305B8-3B2B-386A-85F9-39DE1DF44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6F1C98A-BE9D-37B0-D585-AD40352A3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9D25C9-F693-B95D-78BC-611C01C6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6A7C52-94E5-1173-87A4-752B7C79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072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5010B05-71D9-3808-05DD-527E40786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03D5D11-7E2C-EE80-56B3-3D6436029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20D31A-82E7-C93E-2A15-AAC47C8CB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16889F-8DBB-F4E9-64DE-19713FE93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070E51-A200-8E72-C7E0-994BC8DA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18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0DB9A-22D4-D69D-0295-C60CC45F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F6C60C-DB7A-F8E4-5AE1-DEB13494D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4526E1D-70B2-5DD0-3022-1A2C59BBB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810A52-1FD5-5C06-10A9-541FA78C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1781124-B489-360C-F96C-CFD86B38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4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1F336-CEE7-767F-7650-613A71CD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9FF6810-EF11-4810-DB0D-6BD0AC11F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0A02B8-CBB7-2670-685A-71E36C6C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FAE8E50-71D5-FDB7-6806-708C8B13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8434E-260F-2508-F5F1-178D5FBD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8457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323D4C-2D09-8F38-4CA4-EB01E33AF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DA3B09-34B1-A7F1-250C-E768597D0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1C60E22-810B-F830-CFAA-CE728842F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B8F2821-6039-1D9E-DCA7-94EFD2A3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DCD5449-162D-8540-7DC0-B675F688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D5A372-9CAD-2A53-633B-D0C9A349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00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31B88F-3211-D172-F8A9-0E06DBCA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1595A33-4333-93C0-F2F6-3AAEBA01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C26525B-ABE0-1AA6-7C86-BB6158668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6709E5B-E096-B7C1-C5D4-FD03FC27F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7BC4AC1-5583-6D4D-4BD4-6BC507579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242A8BC-8D5B-4587-2083-41ED2B5D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C740930-1902-F7AF-41D8-B2709ABEE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9B0AC08-903C-4A17-A022-74B79D4B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2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7ACDC-BB66-7509-D268-955CDA99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D7BADF2-F729-55D9-45FB-730A266B6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C7AA7D8-511B-A0AB-3B11-C5E2E8C51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4FCEE6E-994A-2289-F371-C123EA75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961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F258C99-E04D-EA82-5ED7-2B0456F2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65092EB-95E7-8563-4298-847DFCDC2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009F9EF-0741-ECAD-A45E-BC150E200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74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7714D-3A0D-3424-04E4-CAB1687F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96C32B-CFF2-1BEC-C222-325121A8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EE43CE-6106-E514-8E8B-8CAFCE815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109C2B-B45A-BB89-8989-321EFE1E1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4ECA2F0-9C01-9BA2-4A3A-9051C80D2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71A93DD-EFAB-F18D-AEA4-54DAC7C8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798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D1754-E18D-D4E3-F84B-6B069BFE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E75820F-44F3-8884-F6AB-24C194291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F538AF-367C-EBA4-38C1-54992AD53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1250156-C70A-6EFE-9A3D-36F4A222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BB4341B-CE73-B821-14C9-FD2022E52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84B4F61-559A-37F2-1B36-8123C7D64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929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10DA9A3-B162-C16D-FE9F-770DA49A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7D5C5F-F2BC-94AF-DB6E-C107B76BF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A83ACF5-FB55-561B-2C34-C1DA5DF1F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2723E22-0F11-8EBB-307D-F70C9542B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1DE438-35C0-5CEC-19BE-A83073BE3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80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702C8-3D33-1738-60BF-61367AF861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BBB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2FCE540-9321-C80F-F32A-D0B38E7EE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2962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Analysis: Degree distributions</a:t>
            </a:r>
          </a:p>
        </p:txBody>
      </p:sp>
      <p:pic>
        <p:nvPicPr>
          <p:cNvPr id="11" name="Tijdelijke aanduiding voor inhoud 10" descr="Afbeelding met lijn, schermopname, Perceel, diagram&#10;&#10;Automatisch gegenereerde beschrijving">
            <a:extLst>
              <a:ext uri="{FF2B5EF4-FFF2-40B4-BE49-F238E27FC236}">
                <a16:creationId xmlns:a16="http://schemas.microsoft.com/office/drawing/2014/main" id="{6827E88D-401F-6652-5B14-3DB9A331D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989"/>
            <a:ext cx="12129794" cy="4245428"/>
          </a:xfrm>
        </p:spPr>
      </p:pic>
    </p:spTree>
    <p:extLst>
      <p:ext uri="{BB962C8B-B14F-4D97-AF65-F5344CB8AC3E}">
        <p14:creationId xmlns:p14="http://schemas.microsoft.com/office/powerpoint/2010/main" val="1232521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Analysis: Network visualization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9D163D63-4264-8CE2-7771-70B36C661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1982860"/>
            <a:ext cx="5934590" cy="4450943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828DC0B-444C-FB00-9D48-3F89FE15E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6" y="2141537"/>
            <a:ext cx="5801784" cy="435133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CE52064-552A-1682-02BD-56218237A2FF}"/>
              </a:ext>
            </a:extLst>
          </p:cNvPr>
          <p:cNvSpPr txBox="1"/>
          <p:nvPr/>
        </p:nvSpPr>
        <p:spPr>
          <a:xfrm>
            <a:off x="7611448" y="1480033"/>
            <a:ext cx="277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Uniform fitness distribution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11477B2-1D6E-1117-F1F9-7375BAA2B6CF}"/>
              </a:ext>
            </a:extLst>
          </p:cNvPr>
          <p:cNvSpPr txBox="1"/>
          <p:nvPr/>
        </p:nvSpPr>
        <p:spPr>
          <a:xfrm>
            <a:off x="1796143" y="1506022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Delta fitness distribution</a:t>
            </a:r>
          </a:p>
        </p:txBody>
      </p:sp>
    </p:spTree>
    <p:extLst>
      <p:ext uri="{BB962C8B-B14F-4D97-AF65-F5344CB8AC3E}">
        <p14:creationId xmlns:p14="http://schemas.microsoft.com/office/powerpoint/2010/main" val="54751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10A03-7A97-89B9-A92F-3F00331B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Network analysis </a:t>
            </a:r>
          </a:p>
        </p:txBody>
      </p:sp>
      <p:graphicFrame>
        <p:nvGraphicFramePr>
          <p:cNvPr id="9" name="Tijdelijke aanduiding voor inhoud 8">
            <a:extLst>
              <a:ext uri="{FF2B5EF4-FFF2-40B4-BE49-F238E27FC236}">
                <a16:creationId xmlns:a16="http://schemas.microsoft.com/office/drawing/2014/main" id="{70768CC8-530A-B64C-6B67-96EF7CEAA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667241"/>
              </p:ext>
            </p:extLst>
          </p:nvPr>
        </p:nvGraphicFramePr>
        <p:xfrm>
          <a:off x="6198392" y="3044414"/>
          <a:ext cx="5376835" cy="2054712"/>
        </p:xfrm>
        <a:graphic>
          <a:graphicData uri="http://schemas.openxmlformats.org/drawingml/2006/table">
            <a:tbl>
              <a:tblPr firstRow="1" bandRow="1"/>
              <a:tblGrid>
                <a:gridCol w="2010320">
                  <a:extLst>
                    <a:ext uri="{9D8B030D-6E8A-4147-A177-3AD203B41FA5}">
                      <a16:colId xmlns:a16="http://schemas.microsoft.com/office/drawing/2014/main" val="3411294104"/>
                    </a:ext>
                  </a:extLst>
                </a:gridCol>
                <a:gridCol w="1771927">
                  <a:extLst>
                    <a:ext uri="{9D8B030D-6E8A-4147-A177-3AD203B41FA5}">
                      <a16:colId xmlns:a16="http://schemas.microsoft.com/office/drawing/2014/main" val="1570196955"/>
                    </a:ext>
                  </a:extLst>
                </a:gridCol>
                <a:gridCol w="1594588">
                  <a:extLst>
                    <a:ext uri="{9D8B030D-6E8A-4147-A177-3AD203B41FA5}">
                      <a16:colId xmlns:a16="http://schemas.microsoft.com/office/drawing/2014/main" val="666403705"/>
                    </a:ext>
                  </a:extLst>
                </a:gridCol>
              </a:tblGrid>
              <a:tr h="333086">
                <a:tc>
                  <a:txBody>
                    <a:bodyPr/>
                    <a:lstStyle/>
                    <a:p>
                      <a:pPr fontAlgn="t"/>
                      <a:r>
                        <a:rPr lang="nl-NL" sz="1050">
                          <a:effectLst/>
                        </a:rPr>
                        <a:t> </a:t>
                      </a: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Uniform (BB-</a:t>
                      </a:r>
                      <a:r>
                        <a:rPr lang="nl-NL" sz="105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  <a:r>
                        <a:rPr lang="nl-NL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nl-NL" sz="1050" dirty="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Exponential </a:t>
                      </a:r>
                      <a:endParaRPr lang="nl-NL" sz="105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49001"/>
                  </a:ext>
                </a:extLst>
              </a:tr>
              <a:tr h="3417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Degree assortativity</a:t>
                      </a:r>
                      <a:endParaRPr lang="nl-NL" sz="105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-0.0737</a:t>
                      </a:r>
                      <a:endParaRPr lang="nl-NL" sz="1050" dirty="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-0.3262</a:t>
                      </a:r>
                      <a:endParaRPr lang="nl-NL" sz="1050" dirty="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59631"/>
                  </a:ext>
                </a:extLst>
              </a:tr>
              <a:tr h="33308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Hubs</a:t>
                      </a:r>
                      <a:endParaRPr lang="nl-NL" sz="105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5, 10, 1, 2, 4</a:t>
                      </a:r>
                      <a:endParaRPr lang="nl-NL" sz="1050" dirty="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237, 72, 279, 144, 29</a:t>
                      </a:r>
                      <a:endParaRPr lang="nl-NL" sz="105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46417"/>
                  </a:ext>
                </a:extLst>
              </a:tr>
              <a:tr h="5233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</a:t>
                      </a:r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nl-NL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components</a:t>
                      </a:r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before attack</a:t>
                      </a:r>
                      <a:endParaRPr lang="nl-NL" sz="1050" dirty="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05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050" dirty="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749349"/>
                  </a:ext>
                </a:extLst>
              </a:tr>
              <a:tr h="5233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</a:t>
                      </a:r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nl-NL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components</a:t>
                      </a:r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after attack</a:t>
                      </a:r>
                      <a:endParaRPr lang="nl-NL" sz="1050" dirty="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endParaRPr lang="nl-NL" sz="1050" dirty="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1239</a:t>
                      </a:r>
                      <a:endParaRPr lang="nl-NL" sz="1050" dirty="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47232"/>
                  </a:ext>
                </a:extLst>
              </a:tr>
            </a:tbl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DB9BA8EB-85B5-8E4B-92C7-E77910108457}"/>
              </a:ext>
            </a:extLst>
          </p:cNvPr>
          <p:cNvSpPr txBox="1"/>
          <p:nvPr/>
        </p:nvSpPr>
        <p:spPr>
          <a:xfrm>
            <a:off x="6186619" y="547815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Analyze network: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Small work properties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Node overtaking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Robustness against attacks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AAB3282-D678-9F40-F2E5-E242ADFD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2165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761ABC-7407-C876-5D74-CEBF72F20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07" y="2562682"/>
            <a:ext cx="5167185" cy="290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298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Analysis: Degree distributions</a:t>
            </a:r>
          </a:p>
        </p:txBody>
      </p:sp>
      <p:pic>
        <p:nvPicPr>
          <p:cNvPr id="4" name="Afbeelding 3" descr="Afbeelding met schermopname, lijn, Perceel, diagram&#10;&#10;Automatisch gegenereerde beschrijving">
            <a:extLst>
              <a:ext uri="{FF2B5EF4-FFF2-40B4-BE49-F238E27FC236}">
                <a16:creationId xmlns:a16="http://schemas.microsoft.com/office/drawing/2014/main" id="{54F4C2C5-64F9-A3B7-14E9-4FDFFE659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" y="1978071"/>
            <a:ext cx="12129793" cy="42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9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Analysis: Network visualization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828DC0B-444C-FB00-9D48-3F89FE15E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63" y="2115547"/>
            <a:ext cx="5836437" cy="437732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CE52064-552A-1682-02BD-56218237A2FF}"/>
              </a:ext>
            </a:extLst>
          </p:cNvPr>
          <p:cNvSpPr txBox="1"/>
          <p:nvPr/>
        </p:nvSpPr>
        <p:spPr>
          <a:xfrm>
            <a:off x="7611448" y="1480033"/>
            <a:ext cx="310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Exponential fitness distribution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11477B2-1D6E-1117-F1F9-7375BAA2B6CF}"/>
              </a:ext>
            </a:extLst>
          </p:cNvPr>
          <p:cNvSpPr txBox="1"/>
          <p:nvPr/>
        </p:nvSpPr>
        <p:spPr>
          <a:xfrm>
            <a:off x="1796143" y="1506022"/>
            <a:ext cx="277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Uniform fitness distribution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AD3478B-76A4-C1B9-854E-C1D5902A1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86" y="2115547"/>
            <a:ext cx="5815959" cy="436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26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432A2-3C2E-8CEA-22BB-AD05624A8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law?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573C33-F967-71F7-9C0B-BA6DC0EC3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Power law vs. other distribution:</a:t>
            </a:r>
          </a:p>
          <a:p>
            <a:pPr lvl="1"/>
            <a:r>
              <a:rPr lang="en-GB" dirty="0"/>
              <a:t>Not significant </a:t>
            </a:r>
          </a:p>
          <a:p>
            <a:pPr lvl="1"/>
            <a:r>
              <a:rPr lang="en-GB" dirty="0" err="1"/>
              <a:t>Tuncated</a:t>
            </a:r>
            <a:r>
              <a:rPr lang="en-GB" dirty="0"/>
              <a:t> </a:t>
            </a:r>
            <a:r>
              <a:rPr lang="en-GB" dirty="0" err="1"/>
              <a:t>powerlaw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endParaRPr lang="en-GB" dirty="0"/>
          </a:p>
          <a:p>
            <a:r>
              <a:rPr lang="en-GB" dirty="0"/>
              <a:t>Conclusions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199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transition: Bose-Einstein condensation</a:t>
            </a:r>
          </a:p>
        </p:txBody>
      </p:sp>
      <p:pic>
        <p:nvPicPr>
          <p:cNvPr id="4" name="Afbeelding 3" descr="Afbeelding met tekst, diagram, lijn&#10;&#10;Automatisch gegenereerde beschrijving">
            <a:extLst>
              <a:ext uri="{FF2B5EF4-FFF2-40B4-BE49-F238E27FC236}">
                <a16:creationId xmlns:a16="http://schemas.microsoft.com/office/drawing/2014/main" id="{2F7376EC-A49B-7092-3E3B-4DB4F419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57" y="1541236"/>
            <a:ext cx="6146800" cy="48641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B6E7D655-094C-9746-C4AE-C1CD62ED6A6D}"/>
              </a:ext>
            </a:extLst>
          </p:cNvPr>
          <p:cNvSpPr txBox="1"/>
          <p:nvPr/>
        </p:nvSpPr>
        <p:spPr>
          <a:xfrm>
            <a:off x="4367004" y="6492875"/>
            <a:ext cx="772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Bianconi, G., &amp; Barabási, A. L. (2001). Bose-Einstein condensation in complex networks. </a:t>
            </a:r>
            <a:r>
              <a:rPr lang="nl-BE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letters</a:t>
            </a:r>
            <a:r>
              <a:rPr lang="nl-BE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nl-BE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86</a:t>
            </a:r>
            <a:r>
              <a:rPr lang="nl-BE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(24), 5632.</a:t>
            </a:r>
            <a:endParaRPr lang="nl-BE" sz="1050" dirty="0"/>
          </a:p>
        </p:txBody>
      </p:sp>
    </p:spTree>
    <p:extLst>
      <p:ext uri="{BB962C8B-B14F-4D97-AF65-F5344CB8AC3E}">
        <p14:creationId xmlns:p14="http://schemas.microsoft.com/office/powerpoint/2010/main" val="1124159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transition: Bose-Einstein condensation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5F027BD3-2FB2-ABAB-13A3-B8189A27F7A3}"/>
                  </a:ext>
                </a:extLst>
              </p:cNvPr>
              <p:cNvSpPr txBox="1"/>
              <p:nvPr/>
            </p:nvSpPr>
            <p:spPr>
              <a:xfrm>
                <a:off x="3975464" y="1378946"/>
                <a:ext cx="3552704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nl-B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= (1+</m:t>
                      </m:r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nl-BE" sz="2400" b="0" i="0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nl-B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5F027BD3-2FB2-ABAB-13A3-B8189A27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464" y="1378946"/>
                <a:ext cx="3552704" cy="477888"/>
              </a:xfrm>
              <a:prstGeom prst="rect">
                <a:avLst/>
              </a:prstGeom>
              <a:blipFill>
                <a:blip r:embed="rId3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fbeelding 8" descr="Afbeelding met schermopname, lijn, tekst, Lettertype&#10;&#10;Automatisch gegenereerde beschrijving">
            <a:extLst>
              <a:ext uri="{FF2B5EF4-FFF2-40B4-BE49-F238E27FC236}">
                <a16:creationId xmlns:a16="http://schemas.microsoft.com/office/drawing/2014/main" id="{10F78737-B253-A9D0-EC6B-9D6D0D476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10" y="1856834"/>
            <a:ext cx="8723811" cy="523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44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transition: Bose-Einstein condensation</a:t>
            </a:r>
          </a:p>
        </p:txBody>
      </p:sp>
      <p:pic>
        <p:nvPicPr>
          <p:cNvPr id="4" name="Afbeelding 3" descr="Afbeelding met schermopname, lijn, tekst, Perceel&#10;&#10;Automatisch gegenereerde beschrijving">
            <a:extLst>
              <a:ext uri="{FF2B5EF4-FFF2-40B4-BE49-F238E27FC236}">
                <a16:creationId xmlns:a16="http://schemas.microsoft.com/office/drawing/2014/main" id="{42801745-D7A9-17E9-878E-EAFA1CA8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03" y="1690688"/>
            <a:ext cx="6274526" cy="4392168"/>
          </a:xfrm>
          <a:prstGeom prst="rect">
            <a:avLst/>
          </a:prstGeom>
        </p:spPr>
      </p:pic>
      <p:pic>
        <p:nvPicPr>
          <p:cNvPr id="5" name="Afbeelding 4" descr="Afbeelding met tekst, diagram, lijn&#10;&#10;Automatisch gegenereerde beschrijving">
            <a:extLst>
              <a:ext uri="{FF2B5EF4-FFF2-40B4-BE49-F238E27FC236}">
                <a16:creationId xmlns:a16="http://schemas.microsoft.com/office/drawing/2014/main" id="{3CDB8AB4-E61B-A449-2915-441255A3E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54" y="1571816"/>
            <a:ext cx="5400197" cy="427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1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CB60BF-90B7-B1C0-F41E-83D4C3C3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Real data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0DF275-F388-FF05-5DDF-4A2098D5E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607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7B051-4430-0CC5-6D5A-853B7594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04E02-4FF0-1398-38E3-7E59063A8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  <a:p>
            <a:r>
              <a:rPr lang="en-US" dirty="0" err="1"/>
              <a:t>Maths</a:t>
            </a:r>
            <a:endParaRPr lang="en-US" dirty="0"/>
          </a:p>
          <a:p>
            <a:r>
              <a:rPr lang="en-US" dirty="0"/>
              <a:t>Model</a:t>
            </a:r>
          </a:p>
          <a:p>
            <a:r>
              <a:rPr lang="en-US" dirty="0"/>
              <a:t>Analysis </a:t>
            </a:r>
          </a:p>
          <a:p>
            <a:r>
              <a:rPr lang="en-US" dirty="0"/>
              <a:t>Phase-</a:t>
            </a:r>
            <a:r>
              <a:rPr lang="en-US" dirty="0" err="1"/>
              <a:t>transistion</a:t>
            </a:r>
            <a:r>
              <a:rPr lang="en-US" dirty="0"/>
              <a:t> &amp;Bose-</a:t>
            </a:r>
            <a:r>
              <a:rPr lang="en-US" dirty="0" err="1"/>
              <a:t>einstein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9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47DD4E-3FCA-99BB-8332-C2EFBC3C8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Phase transition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21356AC-45AD-5511-55A6-138A0EE48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8984" y="643466"/>
            <a:ext cx="5457364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00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8F416-A5EC-5785-DF4D-05B23AAC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0E7AEA-AA7B-D3A4-1209-1C452DB8B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541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944C7C-D8F9-94EC-BE05-AF5DDFAE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Questions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414EC5-CE55-E32F-62CE-09F7509F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178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FBD8F4-A0D8-0570-E7CA-4781FC13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Research question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51BAD3-570A-3BEE-640E-011E257DD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How does the degree distribution in the Bianconi-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Barabasi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model depend on the fitness distribution in the network?</a:t>
            </a: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Simultaneously, can we find the fitness distribution of real-world networks based on the time evolution of the degree of the nodes?</a:t>
            </a: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Finally, can we observe the phase transition where a finite fraction of the nodes is linked to a single node? </a:t>
            </a:r>
            <a:br>
              <a:rPr lang="en-US" dirty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181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9D97B-794E-4D49-8B5C-7724EE74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NL" sz="4000" dirty="0"/>
              <a:t>Hypothesis </a:t>
            </a:r>
          </a:p>
        </p:txBody>
      </p:sp>
      <p:sp>
        <p:nvSpPr>
          <p:cNvPr id="42" name="Tijdelijke aanduiding voor inhoud 2">
            <a:extLst>
              <a:ext uri="{FF2B5EF4-FFF2-40B4-BE49-F238E27FC236}">
                <a16:creationId xmlns:a16="http://schemas.microsoft.com/office/drawing/2014/main" id="{402284AA-D0B5-782E-BFD1-092AD2699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degree distribution will follow a power-law, precisely like the BA model, if the fitness distribution has a finite domain. The node with the highest fitness value will draw a lot of other nodes in the second instance if the fitness distribution has an unlimited domain, resulting in a situation winner takes all phenomenon. We will therefor find in the plots a </a:t>
            </a:r>
            <a:r>
              <a:rPr lang="en-US" sz="2000" dirty="0" err="1"/>
              <a:t>powerlaw</a:t>
            </a:r>
            <a:r>
              <a:rPr lang="en-US" sz="2000" dirty="0"/>
              <a:t> </a:t>
            </a:r>
            <a:r>
              <a:rPr lang="en-US" sz="2000" dirty="0" err="1"/>
              <a:t>disitbution</a:t>
            </a:r>
            <a:r>
              <a:rPr lang="en-US" sz="2000" dirty="0"/>
              <a:t> with the exponent comparable to __ (from analysis). </a:t>
            </a:r>
          </a:p>
          <a:p>
            <a:r>
              <a:rPr lang="en-US" sz="2000" dirty="0"/>
              <a:t>It is possible to recreate the fitness distribution based on the degree distribution of real-networks that were created in a </a:t>
            </a:r>
            <a:r>
              <a:rPr lang="en-US" sz="2000" dirty="0" err="1"/>
              <a:t>Biaconni-Barabasi</a:t>
            </a:r>
            <a:r>
              <a:rPr lang="en-US" sz="2000" dirty="0"/>
              <a:t> fashion. </a:t>
            </a:r>
          </a:p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234831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5D469-971E-A0DB-D1DF-40FC162D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Bianconi-Barabasi</a:t>
            </a:r>
            <a:r>
              <a:rPr lang="nl-NL" dirty="0"/>
              <a:t> Networks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4416D1-B1C5-EAB6-DEF3-2D9D947A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What is </a:t>
            </a:r>
            <a:r>
              <a:rPr lang="nl-NL" dirty="0" err="1"/>
              <a:t>it</a:t>
            </a:r>
            <a:r>
              <a:rPr lang="nl-NL" dirty="0"/>
              <a:t>?</a:t>
            </a:r>
          </a:p>
          <a:p>
            <a:r>
              <a:rPr lang="nl-NL" dirty="0" err="1"/>
              <a:t>Preferential</a:t>
            </a:r>
            <a:r>
              <a:rPr lang="nl-NL" dirty="0"/>
              <a:t> attachment </a:t>
            </a:r>
          </a:p>
          <a:p>
            <a:r>
              <a:rPr lang="nl-NL" dirty="0"/>
              <a:t>Fitness</a:t>
            </a:r>
          </a:p>
          <a:p>
            <a:r>
              <a:rPr lang="nl-NL" dirty="0" err="1"/>
              <a:t>Phase</a:t>
            </a:r>
            <a:r>
              <a:rPr lang="nl-NL" dirty="0"/>
              <a:t> </a:t>
            </a:r>
            <a:r>
              <a:rPr lang="nl-NL" dirty="0" err="1"/>
              <a:t>transitions</a:t>
            </a:r>
            <a:endParaRPr lang="nl-NL" dirty="0"/>
          </a:p>
          <a:p>
            <a:r>
              <a:rPr lang="nl-NL" dirty="0" err="1"/>
              <a:t>Maths</a:t>
            </a:r>
            <a:r>
              <a:rPr lang="nl-NL" dirty="0"/>
              <a:t>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7923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Theoretical</a:t>
            </a:r>
            <a:r>
              <a:rPr lang="nl-NL" dirty="0"/>
              <a:t> </a:t>
            </a:r>
            <a:r>
              <a:rPr lang="nl-NL" dirty="0" err="1"/>
              <a:t>overview</a:t>
            </a:r>
            <a:r>
              <a:rPr lang="nl-NL" dirty="0"/>
              <a:t>: </a:t>
            </a:r>
            <a:r>
              <a:rPr lang="nl-NL" dirty="0" err="1"/>
              <a:t>Barabasi</a:t>
            </a:r>
            <a:r>
              <a:rPr lang="nl-NL" dirty="0"/>
              <a:t>-Albert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0825"/>
                <a:ext cx="3941064" cy="49720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nl-NL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nl-NL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nl-BE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nl-B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B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nl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0825"/>
                <a:ext cx="3941064" cy="4972050"/>
              </a:xfrm>
              <a:blipFill>
                <a:blip r:embed="rId2"/>
                <a:stretch>
                  <a:fillRect l="-1286" t="-559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4648" y="1520824"/>
                <a:ext cx="3941064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nl-NL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nl-B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nl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𝑚𝑡</m:t>
                        </m:r>
                      </m:e>
                    </m:nary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48" y="1520824"/>
                <a:ext cx="3941064" cy="4623943"/>
              </a:xfrm>
              <a:prstGeom prst="rect">
                <a:avLst/>
              </a:prstGeom>
              <a:blipFill>
                <a:blip r:embed="rId3"/>
                <a:stretch>
                  <a:fillRect l="-13826" t="-15342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jdelijke aanduiding voor inhoud 2">
                <a:extLst>
                  <a:ext uri="{FF2B5EF4-FFF2-40B4-BE49-F238E27FC236}">
                    <a16:creationId xmlns:a16="http://schemas.microsoft.com/office/drawing/2014/main" id="{AB731E0F-6DCD-4DA8-54FF-145F9297B9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4648" y="5599048"/>
                <a:ext cx="3941064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7" name="Tijdelijke aanduiding voor inhoud 2">
                <a:extLst>
                  <a:ext uri="{FF2B5EF4-FFF2-40B4-BE49-F238E27FC236}">
                    <a16:creationId xmlns:a16="http://schemas.microsoft.com/office/drawing/2014/main" id="{AB731E0F-6DCD-4DA8-54FF-145F9297B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48" y="5599048"/>
                <a:ext cx="3941064" cy="4623943"/>
              </a:xfrm>
              <a:prstGeom prst="rect">
                <a:avLst/>
              </a:prstGeom>
              <a:blipFill>
                <a:blip r:embed="rId4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021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Theoretical</a:t>
            </a:r>
            <a:r>
              <a:rPr lang="nl-NL" dirty="0"/>
              <a:t> </a:t>
            </a:r>
            <a:r>
              <a:rPr lang="nl-NL" dirty="0" err="1"/>
              <a:t>overview</a:t>
            </a:r>
            <a:r>
              <a:rPr lang="nl-NL" dirty="0"/>
              <a:t>: </a:t>
            </a:r>
            <a:r>
              <a:rPr lang="nl-NL" dirty="0" err="1"/>
              <a:t>Bianconi-Barabasi</a:t>
            </a:r>
            <a:r>
              <a:rPr lang="nl-NL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0825"/>
                <a:ext cx="4501896" cy="49720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nl-NL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nl-BE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nl-B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B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∝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nl-B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den>
                                </m:f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nl-NL" dirty="0"/>
                  <a:t> </a:t>
                </a:r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0825"/>
                <a:ext cx="4501896" cy="4972050"/>
              </a:xfrm>
              <a:blipFill>
                <a:blip r:embed="rId2"/>
                <a:stretch>
                  <a:fillRect l="-1127" t="-5598" b="-2188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6916" y="1520825"/>
                <a:ext cx="6019800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nl-NL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nl-NL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nl-B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916" y="1520825"/>
                <a:ext cx="6019800" cy="4623943"/>
              </a:xfrm>
              <a:prstGeom prst="rect">
                <a:avLst/>
              </a:prstGeom>
              <a:blipFill>
                <a:blip r:embed="rId3"/>
                <a:stretch>
                  <a:fillRect l="-6723" t="-1890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jdelijke aanduiding voor inhoud 2">
                <a:extLst>
                  <a:ext uri="{FF2B5EF4-FFF2-40B4-BE49-F238E27FC236}">
                    <a16:creationId xmlns:a16="http://schemas.microsoft.com/office/drawing/2014/main" id="{9C1DC202-D0B0-6BF4-14AD-9288DCB2A4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5224" y="4276216"/>
                <a:ext cx="3941064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5" name="Tijdelijke aanduiding voor inhoud 2">
                <a:extLst>
                  <a:ext uri="{FF2B5EF4-FFF2-40B4-BE49-F238E27FC236}">
                    <a16:creationId xmlns:a16="http://schemas.microsoft.com/office/drawing/2014/main" id="{9C1DC202-D0B0-6BF4-14AD-9288DCB2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224" y="4276216"/>
                <a:ext cx="3941064" cy="4623943"/>
              </a:xfrm>
              <a:prstGeom prst="rect">
                <a:avLst/>
              </a:prstGeom>
              <a:blipFill>
                <a:blip r:embed="rId4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jdelijke aanduiding voor inhoud 2">
                <a:extLst>
                  <a:ext uri="{FF2B5EF4-FFF2-40B4-BE49-F238E27FC236}">
                    <a16:creationId xmlns:a16="http://schemas.microsoft.com/office/drawing/2014/main" id="{0AFEBDBC-41A7-701B-DA64-19652A40D9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6916" y="5611240"/>
                <a:ext cx="4881372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−2.255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nl-B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ijdelijke aanduiding voor inhoud 2">
                <a:extLst>
                  <a:ext uri="{FF2B5EF4-FFF2-40B4-BE49-F238E27FC236}">
                    <a16:creationId xmlns:a16="http://schemas.microsoft.com/office/drawing/2014/main" id="{0AFEBDBC-41A7-701B-DA64-19652A40D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916" y="5611240"/>
                <a:ext cx="4881372" cy="4623943"/>
              </a:xfrm>
              <a:prstGeom prst="rect">
                <a:avLst/>
              </a:prstGeom>
              <a:blipFill>
                <a:blip r:embed="rId5"/>
                <a:stretch>
                  <a:fillRect l="-518" t="-27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fbeelding 8" descr="Afbeelding met kleding, Menselijk gezicht, persoon, glimlach&#10;&#10;Automatisch gegenereerde beschrijving">
            <a:extLst>
              <a:ext uri="{FF2B5EF4-FFF2-40B4-BE49-F238E27FC236}">
                <a16:creationId xmlns:a16="http://schemas.microsoft.com/office/drawing/2014/main" id="{D53E25BC-B033-8896-8487-AB48A8F713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816" y="2793473"/>
            <a:ext cx="2150255" cy="21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37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25000" lnSpcReduction="20000"/>
              </a:bodyPr>
              <a:lstStyle/>
              <a:p>
                <a:r>
                  <a:rPr lang="en-GB" sz="9600" dirty="0"/>
                  <a:t>Initialization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en-GB" sz="9600" dirty="0"/>
                  <a:t>m</a:t>
                </a:r>
                <a:r>
                  <a:rPr lang="en-GB" sz="9600" baseline="-25000" dirty="0"/>
                  <a:t>0 </a:t>
                </a:r>
                <a:r>
                  <a:rPr lang="en-GB" sz="9600" dirty="0"/>
                  <a:t>nodes with each at least 1 link 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en-GB" sz="9600" dirty="0"/>
                  <a:t>Assign each node fitness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9600" dirty="0"/>
                  <a:t> sampled from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9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GB" sz="9600" dirty="0"/>
              </a:p>
              <a:p>
                <a:pPr lvl="1"/>
                <a:endParaRPr lang="en-GB" sz="9600" dirty="0"/>
              </a:p>
              <a:p>
                <a:r>
                  <a:rPr lang="en-GB" sz="9600" dirty="0"/>
                  <a:t>Timestep</a:t>
                </a:r>
              </a:p>
              <a:p>
                <a:pPr lvl="1"/>
                <a:endParaRPr lang="en-GB" sz="9600" dirty="0"/>
              </a:p>
              <a:p>
                <a:pPr lvl="1">
                  <a:lnSpc>
                    <a:spcPct val="170000"/>
                  </a:lnSpc>
                </a:pPr>
                <a:r>
                  <a:rPr lang="en-GB" sz="9600" dirty="0"/>
                  <a:t>Create new node with fitness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9600" dirty="0"/>
                  <a:t> sampled from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9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GB" sz="9600" dirty="0"/>
              </a:p>
              <a:p>
                <a:pPr lvl="1">
                  <a:lnSpc>
                    <a:spcPct val="170000"/>
                  </a:lnSpc>
                </a:pPr>
                <a:r>
                  <a:rPr lang="en-GB" sz="96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nl-BE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nl-BE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nl-BE" sz="9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9600" dirty="0"/>
                  <a:t> for every existing node</a:t>
                </a:r>
              </a:p>
              <a:p>
                <a:pPr lvl="1">
                  <a:lnSpc>
                    <a:spcPct val="170000"/>
                  </a:lnSpc>
                </a:pPr>
                <a:r>
                  <a:rPr lang="en-GB" sz="9600" dirty="0"/>
                  <a:t>Select m existing nodes according to</a:t>
                </a:r>
                <a14:m>
                  <m:oMath xmlns:m="http://schemas.openxmlformats.org/officeDocument/2006/math">
                    <m:r>
                      <a:rPr lang="nl-BE" sz="9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9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nl-BE" sz="9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nl-BE" sz="9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nl-BE" sz="9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lvl="1"/>
                <a:endParaRPr lang="nl-BE" dirty="0"/>
              </a:p>
              <a:p>
                <a:pPr marL="457200" lvl="1" indent="0">
                  <a:buNone/>
                </a:pPr>
                <a:endParaRPr lang="nl-BE" b="0" dirty="0"/>
              </a:p>
              <a:p>
                <a:pPr marL="457200" lvl="1" indent="0">
                  <a:buNone/>
                </a:pPr>
                <a:endParaRPr lang="nl-BE" b="0" dirty="0"/>
              </a:p>
              <a:p>
                <a:pPr marL="457200" lvl="1" indent="0">
                  <a:buNone/>
                </a:pPr>
                <a:r>
                  <a:rPr lang="nl-NL" dirty="0"/>
                  <a:t> </a:t>
                </a:r>
                <a:r>
                  <a:rPr lang="nl-NL" baseline="-25000" dirty="0"/>
                  <a:t>  </a:t>
                </a:r>
                <a:endParaRPr lang="nl-NL" dirty="0"/>
              </a:p>
              <a:p>
                <a:pPr marL="0" indent="0">
                  <a:buNone/>
                </a:pPr>
                <a:r>
                  <a:rPr lang="nl-NL" dirty="0"/>
                  <a:t>	</a:t>
                </a: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198" b="-174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234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10A03-7A97-89B9-A92F-3F00331B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Network analysis </a:t>
            </a:r>
          </a:p>
        </p:txBody>
      </p:sp>
      <p:graphicFrame>
        <p:nvGraphicFramePr>
          <p:cNvPr id="9" name="Tijdelijke aanduiding voor inhoud 8">
            <a:extLst>
              <a:ext uri="{FF2B5EF4-FFF2-40B4-BE49-F238E27FC236}">
                <a16:creationId xmlns:a16="http://schemas.microsoft.com/office/drawing/2014/main" id="{70768CC8-530A-B64C-6B67-96EF7CEAA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1974819"/>
              </p:ext>
            </p:extLst>
          </p:nvPr>
        </p:nvGraphicFramePr>
        <p:xfrm>
          <a:off x="6198392" y="3162748"/>
          <a:ext cx="4785165" cy="1535430"/>
        </p:xfrm>
        <a:graphic>
          <a:graphicData uri="http://schemas.openxmlformats.org/drawingml/2006/table">
            <a:tbl>
              <a:tblPr firstRow="1" bandRow="1"/>
              <a:tblGrid>
                <a:gridCol w="1804244">
                  <a:extLst>
                    <a:ext uri="{9D8B030D-6E8A-4147-A177-3AD203B41FA5}">
                      <a16:colId xmlns:a16="http://schemas.microsoft.com/office/drawing/2014/main" val="3411294104"/>
                    </a:ext>
                  </a:extLst>
                </a:gridCol>
                <a:gridCol w="1390633">
                  <a:extLst>
                    <a:ext uri="{9D8B030D-6E8A-4147-A177-3AD203B41FA5}">
                      <a16:colId xmlns:a16="http://schemas.microsoft.com/office/drawing/2014/main" val="46821711"/>
                    </a:ext>
                  </a:extLst>
                </a:gridCol>
                <a:gridCol w="1590288">
                  <a:extLst>
                    <a:ext uri="{9D8B030D-6E8A-4147-A177-3AD203B41FA5}">
                      <a16:colId xmlns:a16="http://schemas.microsoft.com/office/drawing/2014/main" val="1570196955"/>
                    </a:ext>
                  </a:extLst>
                </a:gridCol>
              </a:tblGrid>
              <a:tr h="248906">
                <a:tc>
                  <a:txBody>
                    <a:bodyPr/>
                    <a:lstStyle/>
                    <a:p>
                      <a:pPr fontAlgn="t"/>
                      <a:r>
                        <a:rPr lang="nl-NL" sz="1000" dirty="0">
                          <a:effectLst/>
                        </a:rPr>
                        <a:t> </a:t>
                      </a: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Delta (BA-network)</a:t>
                      </a:r>
                      <a:endParaRPr lang="nl-NL" sz="100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Uniform (BB-network)</a:t>
                      </a:r>
                      <a:endParaRPr lang="nl-NL" sz="100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49001"/>
                  </a:ext>
                </a:extLst>
              </a:tr>
              <a:tr h="25538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Degree assortativity</a:t>
                      </a:r>
                      <a:endParaRPr lang="nl-NL" sz="100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-0.0314</a:t>
                      </a:r>
                      <a:endParaRPr lang="nl-NL" sz="1000" dirty="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-0.0737</a:t>
                      </a:r>
                      <a:endParaRPr lang="nl-NL" sz="1000" dirty="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59631"/>
                  </a:ext>
                </a:extLst>
              </a:tr>
              <a:tr h="2489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Hubs</a:t>
                      </a:r>
                      <a:endParaRPr lang="nl-NL" sz="100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0, 2, 9, 6, 4</a:t>
                      </a:r>
                      <a:endParaRPr lang="nl-NL" sz="100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5, 10, 1, 2, 4</a:t>
                      </a:r>
                      <a:endParaRPr lang="nl-NL" sz="100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46417"/>
                  </a:ext>
                </a:extLst>
              </a:tr>
              <a:tr h="39111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</a:t>
                      </a:r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nl-NL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components</a:t>
                      </a:r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before attack</a:t>
                      </a:r>
                      <a:endParaRPr lang="nl-NL" sz="1000" dirty="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00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000" dirty="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749349"/>
                  </a:ext>
                </a:extLst>
              </a:tr>
              <a:tr h="39111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</a:t>
                      </a:r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nl-NL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components</a:t>
                      </a:r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after attack</a:t>
                      </a:r>
                      <a:endParaRPr lang="nl-NL" sz="1000" dirty="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nl-NL" sz="100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endParaRPr lang="nl-NL" sz="1000" dirty="0">
                        <a:effectLst/>
                      </a:endParaRPr>
                    </a:p>
                  </a:txBody>
                  <a:tcPr marL="43653" marR="43653" marT="21826" marB="21826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47232"/>
                  </a:ext>
                </a:extLst>
              </a:tr>
            </a:tbl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DB9BA8EB-85B5-8E4B-92C7-E77910108457}"/>
              </a:ext>
            </a:extLst>
          </p:cNvPr>
          <p:cNvSpPr txBox="1"/>
          <p:nvPr/>
        </p:nvSpPr>
        <p:spPr>
          <a:xfrm>
            <a:off x="6186619" y="547815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Analyze network: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Small work properties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Node overtaking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Robustness against attacks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AAB3282-D678-9F40-F2E5-E242ADFD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2165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D741E371-CFE4-D3FA-E29B-859507B23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7" y="2568313"/>
            <a:ext cx="5147139" cy="28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34505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516</Words>
  <Application>Microsoft Office PowerPoint</Application>
  <PresentationFormat>Breedbeeld</PresentationFormat>
  <Paragraphs>124</Paragraphs>
  <Slides>22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Kantoorthema</vt:lpstr>
      <vt:lpstr>BBB</vt:lpstr>
      <vt:lpstr>Inhoudsopgave</vt:lpstr>
      <vt:lpstr>Research question </vt:lpstr>
      <vt:lpstr>Hypothesis </vt:lpstr>
      <vt:lpstr>Bianconi-Barabasi Networks</vt:lpstr>
      <vt:lpstr>Theoretical overview: Barabasi-Albert </vt:lpstr>
      <vt:lpstr>Theoretical overview: Bianconi-Barabasi </vt:lpstr>
      <vt:lpstr>Model implementation</vt:lpstr>
      <vt:lpstr>Network analysis </vt:lpstr>
      <vt:lpstr>Analysis: Degree distributions</vt:lpstr>
      <vt:lpstr>Analysis: Network visualization</vt:lpstr>
      <vt:lpstr>Network analysis </vt:lpstr>
      <vt:lpstr>Analysis: Degree distributions</vt:lpstr>
      <vt:lpstr>Analysis: Network visualization</vt:lpstr>
      <vt:lpstr>Power law?</vt:lpstr>
      <vt:lpstr>Phase transition: Bose-Einstein condensation</vt:lpstr>
      <vt:lpstr>Phase transition: Bose-Einstein condensation</vt:lpstr>
      <vt:lpstr>Phase transition: Bose-Einstein condensation</vt:lpstr>
      <vt:lpstr>Real data</vt:lpstr>
      <vt:lpstr>Phase transition</vt:lpstr>
      <vt:lpstr>Conclusions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BBB</dc:title>
  <dc:creator>anne van der weijden</dc:creator>
  <cp:lastModifiedBy>anne van der weijden</cp:lastModifiedBy>
  <cp:revision>2</cp:revision>
  <dcterms:created xsi:type="dcterms:W3CDTF">2023-06-21T11:21:10Z</dcterms:created>
  <dcterms:modified xsi:type="dcterms:W3CDTF">2023-06-29T10:22:00Z</dcterms:modified>
</cp:coreProperties>
</file>